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1364" r:id="rId2"/>
    <p:sldId id="1560" r:id="rId3"/>
  </p:sldIdLst>
  <p:sldSz cx="9906000" cy="6858000" type="A4"/>
  <p:notesSz cx="9926638" cy="67976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E4CBE"/>
    <a:srgbClr val="FE72CC"/>
    <a:srgbClr val="2E508E"/>
    <a:srgbClr val="FBE0D7"/>
    <a:srgbClr val="D6B1D0"/>
    <a:srgbClr val="D3D9E2"/>
    <a:srgbClr val="EE808D"/>
    <a:srgbClr val="1B1311"/>
    <a:srgbClr val="FFD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4" autoAdjust="0"/>
    <p:restoredTop sz="98492" autoAdjust="0"/>
  </p:normalViewPr>
  <p:slideViewPr>
    <p:cSldViewPr snapToGrid="0">
      <p:cViewPr varScale="1">
        <p:scale>
          <a:sx n="112" d="100"/>
          <a:sy n="112" d="100"/>
        </p:scale>
        <p:origin x="136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r">
              <a:defRPr sz="1300"/>
            </a:lvl1pPr>
          </a:lstStyle>
          <a:p>
            <a:fld id="{C6D05BF4-CA9E-4817-88D6-11100CD74D85}" type="datetimeFigureOut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8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r">
              <a:defRPr sz="1300"/>
            </a:lvl1pPr>
          </a:lstStyle>
          <a:p>
            <a:fld id="{1452D039-78EE-49BC-BD1C-61ACBEE823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81330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r">
              <a:defRPr sz="1300"/>
            </a:lvl1pPr>
          </a:lstStyle>
          <a:p>
            <a:fld id="{306F9EDA-BBD2-4ABA-B0F5-F65BA889FBA5}" type="datetimeFigureOut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305175" y="849313"/>
            <a:ext cx="33162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17" tIns="47809" rIns="95617" bIns="47809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664" y="3271383"/>
            <a:ext cx="7941310" cy="2676584"/>
          </a:xfrm>
          <a:prstGeom prst="rect">
            <a:avLst/>
          </a:prstGeom>
        </p:spPr>
        <p:txBody>
          <a:bodyPr vert="horz" lIns="95617" tIns="47809" rIns="95617" bIns="47809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2798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r">
              <a:defRPr sz="1300"/>
            </a:lvl1pPr>
          </a:lstStyle>
          <a:p>
            <a:fld id="{14CA75BA-D128-4D4C-B313-AFB257466E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804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592B-F496-4304-8E3D-9930972BD347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fld id="{21A419AF-88B5-473E-95E4-72E7DEE4E00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8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29A71-1936-4551-8587-E5E9919AF556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63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7C430-048C-4416-87E6-DBE01CBCC189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97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7BD75-E014-4C7B-BFC0-5BF6B26D734E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337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D777-7AFA-45A5-AEEF-438ECD325074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38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FABD-147B-4966-A19A-D460DA45BE76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89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6D8E-F1AA-47B6-876C-5134BFA05934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fld id="{21A419AF-88B5-473E-95E4-72E7DEE4E00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643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5858-3107-4153-B730-2DB82161A877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40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B10B-F5C9-4BFE-8569-0EB481D98ECD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905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D48EB-FCE3-4E59-8FD1-C4691E23D62E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846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C0E8-4998-4366-B7EE-44E4FC397CD3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53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A72D5-6DF4-4EE4-A37E-CF39EF736DB9}" type="datetime1">
              <a:rPr lang="zh-TW" altLang="en-US" smtClean="0"/>
              <a:t>2023/11/21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419AF-88B5-473E-95E4-72E7DEE4E00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600"/>
          </a:p>
        </p:txBody>
      </p:sp>
    </p:spTree>
    <p:extLst>
      <p:ext uri="{BB962C8B-B14F-4D97-AF65-F5344CB8AC3E}">
        <p14:creationId xmlns:p14="http://schemas.microsoft.com/office/powerpoint/2010/main" val="361291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6"/>
          <p:cNvSpPr txBox="1"/>
          <p:nvPr/>
        </p:nvSpPr>
        <p:spPr>
          <a:xfrm>
            <a:off x="3061657" y="405189"/>
            <a:ext cx="8320000" cy="207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0485">
              <a:lnSpc>
                <a:spcPct val="200000"/>
              </a:lnSpc>
              <a:defRPr/>
            </a:pPr>
            <a:r>
              <a:rPr kumimoji="1" lang="en-US" altLang="zh-TW" sz="2020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 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 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年度科學教育暨資優教育嘉年華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lvl="0" defTabSz="609585">
              <a:defRPr/>
            </a:pPr>
            <a:r>
              <a:rPr kumimoji="1" lang="zh-TW" altLang="en-US" sz="2020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：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桃園市桃園區同德國民中學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defTabSz="609585">
              <a:defRPr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桃園市桃園區南平路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487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defTabSz="880485">
              <a:lnSpc>
                <a:spcPct val="200000"/>
              </a:lnSpc>
              <a:defRPr/>
            </a:pP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：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星期六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08:30~16:00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31" name="矩形 30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活動基本要件</a:t>
              </a:r>
            </a:p>
          </p:txBody>
        </p:sp>
      </p:grpSp>
      <p:pic>
        <p:nvPicPr>
          <p:cNvPr id="1026" name="Picture 2" descr="針地圖圖形圖標設計模板矢量圖, 地圖圖標, 別針圖標, 模板圖標向量圖案素材免費下載，PNG，EPS和AI素材下載- Pngtree | Marker  icon, Map icons, 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274" y="863574"/>
            <a:ext cx="1023257" cy="102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lock Icon Simple Vector Sign庫存向量圖（免版稅）580567903 | Shutterstock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817" y="1707025"/>
            <a:ext cx="1098707" cy="118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0</a:t>
            </a:fld>
            <a:endParaRPr lang="zh-TW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46FB7122-4682-C894-14F9-2AF8391E9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667036"/>
              </p:ext>
            </p:extLst>
          </p:nvPr>
        </p:nvGraphicFramePr>
        <p:xfrm>
          <a:off x="290322" y="3387221"/>
          <a:ext cx="9306401" cy="3141072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807482">
                  <a:extLst>
                    <a:ext uri="{9D8B030D-6E8A-4147-A177-3AD203B41FA5}">
                      <a16:colId xmlns:a16="http://schemas.microsoft.com/office/drawing/2014/main" xmlns="" val="3665675554"/>
                    </a:ext>
                  </a:extLst>
                </a:gridCol>
                <a:gridCol w="2267792">
                  <a:extLst>
                    <a:ext uri="{9D8B030D-6E8A-4147-A177-3AD203B41FA5}">
                      <a16:colId xmlns:a16="http://schemas.microsoft.com/office/drawing/2014/main" xmlns="" val="4230335517"/>
                    </a:ext>
                  </a:extLst>
                </a:gridCol>
                <a:gridCol w="5023692">
                  <a:extLst>
                    <a:ext uri="{9D8B030D-6E8A-4147-A177-3AD203B41FA5}">
                      <a16:colId xmlns:a16="http://schemas.microsoft.com/office/drawing/2014/main" xmlns="" val="2573016173"/>
                    </a:ext>
                  </a:extLst>
                </a:gridCol>
                <a:gridCol w="1207435">
                  <a:extLst>
                    <a:ext uri="{9D8B030D-6E8A-4147-A177-3AD203B41FA5}">
                      <a16:colId xmlns:a16="http://schemas.microsoft.com/office/drawing/2014/main" xmlns="" val="3840355867"/>
                    </a:ext>
                  </a:extLst>
                </a:gridCol>
              </a:tblGrid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 號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 間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 容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 註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96381158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09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序幕（闖關活動各攤位準備就緒）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7065423"/>
                  </a:ext>
                </a:extLst>
              </a:tr>
              <a:tr h="273564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09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迎賓、主席暨貴賓致詞、科學教育闖關啟動</a:t>
                      </a: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0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科學教育相關競賽之年度頒獎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23828311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12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特色展演活動、創意闖關活動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2621590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13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中午休息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803854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15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特色展演活動、創意闖關活動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1022700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16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閉幕與頒獎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86952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389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C7032B67-67E2-5982-60C3-273220C2C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413" y="-1537855"/>
            <a:ext cx="10464024" cy="11208327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31" name="矩形 30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活動交通 </a:t>
              </a:r>
            </a:p>
          </p:txBody>
        </p:sp>
      </p:grp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DF384321-8F12-D843-ED50-2C6428B94C05}"/>
              </a:ext>
            </a:extLst>
          </p:cNvPr>
          <p:cNvSpPr txBox="1"/>
          <p:nvPr/>
        </p:nvSpPr>
        <p:spPr>
          <a:xfrm>
            <a:off x="290323" y="1308839"/>
            <a:ext cx="32130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自行開車   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桃園火車站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開車：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桃園火車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直行中正路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(3.6km)--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 平路口左轉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(400m)--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</a:p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公車：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桃園火車站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直行中正路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復興路左轉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(50m)--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桃客總站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坐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152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路公車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20min)--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桃園藝文特區下車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直行中正路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左轉南平路步行至同德國中 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(500m)</a:t>
            </a:r>
          </a:p>
          <a:p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國道一號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南崁交流道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開車：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南崁交流道往桃園方向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經國路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(2km)--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南平路右轉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(1.1km)--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直行至同德國中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國道二號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南桃園交流道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開車：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南桃園交流道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往桃園方向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直行大興西路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(2.5km)--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寶慶路口左轉 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(750m)--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南平路右轉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(260m)--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</a:p>
          <a:p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GPS圖標，PNG！圖像免費下載- Crazypng-免費去背圖庫PNG下載-Crazypng-免費去背圖庫PNG下載">
            <a:extLst>
              <a:ext uri="{FF2B5EF4-FFF2-40B4-BE49-F238E27FC236}">
                <a16:creationId xmlns:a16="http://schemas.microsoft.com/office/drawing/2014/main" xmlns="" id="{35E366B3-6754-AE5F-671F-55CB8DC8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519" y="3000565"/>
            <a:ext cx="808369" cy="125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07E40767-091C-E050-D4EF-56A7BADF9204}"/>
              </a:ext>
            </a:extLst>
          </p:cNvPr>
          <p:cNvSpPr txBox="1"/>
          <p:nvPr/>
        </p:nvSpPr>
        <p:spPr>
          <a:xfrm>
            <a:off x="5721928" y="3258189"/>
            <a:ext cx="11222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</a:p>
        </p:txBody>
      </p:sp>
    </p:spTree>
    <p:extLst>
      <p:ext uri="{BB962C8B-B14F-4D97-AF65-F5344CB8AC3E}">
        <p14:creationId xmlns:p14="http://schemas.microsoft.com/office/powerpoint/2010/main" val="4084404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8406</TotalTime>
  <Words>157</Words>
  <Application>Microsoft Office PowerPoint</Application>
  <PresentationFormat>A4 紙張 (210x297 公釐)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PC</dc:creator>
  <cp:lastModifiedBy>User</cp:lastModifiedBy>
  <cp:revision>349</cp:revision>
  <cp:lastPrinted>2023-11-13T00:41:16Z</cp:lastPrinted>
  <dcterms:created xsi:type="dcterms:W3CDTF">2019-08-05T03:18:18Z</dcterms:created>
  <dcterms:modified xsi:type="dcterms:W3CDTF">2023-11-21T03:19:08Z</dcterms:modified>
</cp:coreProperties>
</file>