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7" autoAdjust="0"/>
    <p:restoredTop sz="94660"/>
  </p:normalViewPr>
  <p:slideViewPr>
    <p:cSldViewPr snapToGrid="0">
      <p:cViewPr>
        <p:scale>
          <a:sx n="50" d="100"/>
          <a:sy n="50" d="100"/>
        </p:scale>
        <p:origin x="1686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6612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59977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4543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53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2354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2490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828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671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547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705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318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0E23E2-54A3-4B4D-B5A1-4E35001DAD18}" type="datetimeFigureOut">
              <a:rPr lang="zh-TW" altLang="en-US" smtClean="0"/>
              <a:t>2026/4/14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8F72F-2123-430A-9A2D-C1C90882591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8899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9690079" y="635688"/>
            <a:ext cx="2206646" cy="5586620"/>
            <a:chOff x="9690079" y="635688"/>
            <a:chExt cx="2206646" cy="5586620"/>
          </a:xfrm>
        </p:grpSpPr>
        <p:grpSp>
          <p:nvGrpSpPr>
            <p:cNvPr id="13" name="群組 12"/>
            <p:cNvGrpSpPr/>
            <p:nvPr/>
          </p:nvGrpSpPr>
          <p:grpSpPr>
            <a:xfrm>
              <a:off x="9690079" y="635688"/>
              <a:ext cx="2206646" cy="5586620"/>
              <a:chOff x="9632929" y="350908"/>
              <a:chExt cx="2206646" cy="5586620"/>
            </a:xfrm>
          </p:grpSpPr>
          <p:grpSp>
            <p:nvGrpSpPr>
              <p:cNvPr id="12" name="群組 11"/>
              <p:cNvGrpSpPr/>
              <p:nvPr/>
            </p:nvGrpSpPr>
            <p:grpSpPr>
              <a:xfrm>
                <a:off x="10420350" y="2428875"/>
                <a:ext cx="1419225" cy="3508653"/>
                <a:chOff x="10420350" y="2428875"/>
                <a:chExt cx="1419225" cy="3508653"/>
              </a:xfrm>
            </p:grpSpPr>
            <p:sp>
              <p:nvSpPr>
                <p:cNvPr id="9" name="文字方塊 8"/>
                <p:cNvSpPr txBox="1"/>
                <p:nvPr/>
              </p:nvSpPr>
              <p:spPr>
                <a:xfrm>
                  <a:off x="10420350" y="2428875"/>
                  <a:ext cx="1419225" cy="92333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US" altLang="zh-TW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902</a:t>
                  </a:r>
                  <a:endParaRPr lang="en-US" altLang="zh-TW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10" name="文字方塊 9"/>
                <p:cNvSpPr txBox="1"/>
                <p:nvPr/>
              </p:nvSpPr>
              <p:spPr>
                <a:xfrm>
                  <a:off x="10668000" y="3352205"/>
                  <a:ext cx="923924" cy="2585323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zh-TW" altLang="en-US" sz="54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葉乙</a:t>
                  </a:r>
                  <a:r>
                    <a:rPr lang="zh-TW" altLang="en-US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樂</a:t>
                  </a:r>
                  <a:endParaRPr lang="en-US" altLang="zh-TW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sp>
            <p:nvSpPr>
              <p:cNvPr id="11" name="文字方塊 10"/>
              <p:cNvSpPr txBox="1"/>
              <p:nvPr/>
            </p:nvSpPr>
            <p:spPr>
              <a:xfrm>
                <a:off x="9632929" y="350908"/>
                <a:ext cx="923924" cy="175432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TW" altLang="en-US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作者</a:t>
                </a:r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16" name="群組 15"/>
            <p:cNvGrpSpPr/>
            <p:nvPr/>
          </p:nvGrpSpPr>
          <p:grpSpPr>
            <a:xfrm>
              <a:off x="10753724" y="931835"/>
              <a:ext cx="1080000" cy="1080000"/>
              <a:chOff x="10753724" y="931835"/>
              <a:chExt cx="1080000" cy="1080000"/>
            </a:xfrm>
          </p:grpSpPr>
          <p:sp>
            <p:nvSpPr>
              <p:cNvPr id="14" name="橢圓 13"/>
              <p:cNvSpPr/>
              <p:nvPr/>
            </p:nvSpPr>
            <p:spPr>
              <a:xfrm>
                <a:off x="10753724" y="931835"/>
                <a:ext cx="1080000" cy="1080000"/>
              </a:xfrm>
              <a:prstGeom prst="ellipse">
                <a:avLst/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5" name="文字方塊 14"/>
              <p:cNvSpPr txBox="1"/>
              <p:nvPr/>
            </p:nvSpPr>
            <p:spPr>
              <a:xfrm>
                <a:off x="10996217" y="1010170"/>
                <a:ext cx="461665" cy="92333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US" altLang="zh-TW" sz="5400" b="1" dirty="0" smtClean="0">
                    <a:solidFill>
                      <a:srgbClr val="C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1</a:t>
                </a:r>
                <a:endParaRPr lang="zh-TW" altLang="en-US" sz="54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18" name="圖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86850" cy="687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51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9690079" y="635688"/>
            <a:ext cx="2206646" cy="5586620"/>
            <a:chOff x="9690079" y="635688"/>
            <a:chExt cx="2206646" cy="5586620"/>
          </a:xfrm>
        </p:grpSpPr>
        <p:grpSp>
          <p:nvGrpSpPr>
            <p:cNvPr id="9" name="群組 8"/>
            <p:cNvGrpSpPr/>
            <p:nvPr/>
          </p:nvGrpSpPr>
          <p:grpSpPr>
            <a:xfrm>
              <a:off x="9690079" y="635688"/>
              <a:ext cx="2206646" cy="5586620"/>
              <a:chOff x="9632929" y="350908"/>
              <a:chExt cx="2206646" cy="5586620"/>
            </a:xfrm>
          </p:grpSpPr>
          <p:grpSp>
            <p:nvGrpSpPr>
              <p:cNvPr id="13" name="群組 12"/>
              <p:cNvGrpSpPr/>
              <p:nvPr/>
            </p:nvGrpSpPr>
            <p:grpSpPr>
              <a:xfrm>
                <a:off x="10420350" y="2428875"/>
                <a:ext cx="1419225" cy="3508653"/>
                <a:chOff x="10420350" y="2428875"/>
                <a:chExt cx="1419225" cy="3508653"/>
              </a:xfrm>
            </p:grpSpPr>
            <p:sp>
              <p:nvSpPr>
                <p:cNvPr id="15" name="文字方塊 14"/>
                <p:cNvSpPr txBox="1"/>
                <p:nvPr/>
              </p:nvSpPr>
              <p:spPr>
                <a:xfrm>
                  <a:off x="10420350" y="2428875"/>
                  <a:ext cx="1419225" cy="92333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US" altLang="zh-TW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903</a:t>
                  </a:r>
                  <a:endParaRPr lang="en-US" altLang="zh-TW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16" name="文字方塊 15"/>
                <p:cNvSpPr txBox="1"/>
                <p:nvPr/>
              </p:nvSpPr>
              <p:spPr>
                <a:xfrm>
                  <a:off x="10668000" y="3352205"/>
                  <a:ext cx="923924" cy="2585323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zh-TW" altLang="en-US" sz="54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劉秀妏</a:t>
                  </a:r>
                  <a:endParaRPr lang="zh-TW" altLang="en-US" sz="54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sp>
            <p:nvSpPr>
              <p:cNvPr id="14" name="文字方塊 13"/>
              <p:cNvSpPr txBox="1"/>
              <p:nvPr/>
            </p:nvSpPr>
            <p:spPr>
              <a:xfrm>
                <a:off x="9632929" y="350908"/>
                <a:ext cx="923924" cy="175432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TW" altLang="en-US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作者</a:t>
                </a:r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10" name="群組 9"/>
            <p:cNvGrpSpPr/>
            <p:nvPr/>
          </p:nvGrpSpPr>
          <p:grpSpPr>
            <a:xfrm>
              <a:off x="10753724" y="931835"/>
              <a:ext cx="1080000" cy="1080000"/>
              <a:chOff x="10753724" y="931835"/>
              <a:chExt cx="1080000" cy="1080000"/>
            </a:xfrm>
          </p:grpSpPr>
          <p:sp>
            <p:nvSpPr>
              <p:cNvPr id="11" name="橢圓 10"/>
              <p:cNvSpPr/>
              <p:nvPr/>
            </p:nvSpPr>
            <p:spPr>
              <a:xfrm>
                <a:off x="10753724" y="931835"/>
                <a:ext cx="1080000" cy="1080000"/>
              </a:xfrm>
              <a:prstGeom prst="ellipse">
                <a:avLst/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文字方塊 11"/>
              <p:cNvSpPr txBox="1"/>
              <p:nvPr/>
            </p:nvSpPr>
            <p:spPr>
              <a:xfrm>
                <a:off x="10996217" y="1010170"/>
                <a:ext cx="461665" cy="92333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US" altLang="zh-TW" sz="5400" b="1" dirty="0" smtClean="0">
                    <a:solidFill>
                      <a:srgbClr val="C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2</a:t>
                </a:r>
                <a:endParaRPr lang="zh-TW" altLang="en-US" sz="54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9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287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9690079" y="635688"/>
            <a:ext cx="2206646" cy="5586620"/>
            <a:chOff x="9690079" y="635688"/>
            <a:chExt cx="2206646" cy="5586620"/>
          </a:xfrm>
        </p:grpSpPr>
        <p:grpSp>
          <p:nvGrpSpPr>
            <p:cNvPr id="19" name="群組 18"/>
            <p:cNvGrpSpPr/>
            <p:nvPr/>
          </p:nvGrpSpPr>
          <p:grpSpPr>
            <a:xfrm>
              <a:off x="9690079" y="635688"/>
              <a:ext cx="2206646" cy="5586620"/>
              <a:chOff x="9632929" y="350908"/>
              <a:chExt cx="2206646" cy="5586620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10420350" y="2428875"/>
                <a:ext cx="1419225" cy="3508653"/>
                <a:chOff x="10420350" y="2428875"/>
                <a:chExt cx="1419225" cy="3508653"/>
              </a:xfrm>
            </p:grpSpPr>
            <p:sp>
              <p:nvSpPr>
                <p:cNvPr id="25" name="文字方塊 24"/>
                <p:cNvSpPr txBox="1"/>
                <p:nvPr/>
              </p:nvSpPr>
              <p:spPr>
                <a:xfrm>
                  <a:off x="10420350" y="2428875"/>
                  <a:ext cx="1419225" cy="92333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US" altLang="zh-TW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904</a:t>
                  </a:r>
                  <a:endParaRPr lang="en-US" altLang="zh-TW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26" name="文字方塊 25"/>
                <p:cNvSpPr txBox="1"/>
                <p:nvPr/>
              </p:nvSpPr>
              <p:spPr>
                <a:xfrm>
                  <a:off x="10668000" y="3352205"/>
                  <a:ext cx="923924" cy="2585323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zh-TW" altLang="en-US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徐子捷</a:t>
                  </a:r>
                  <a:endParaRPr lang="zh-TW" altLang="en-US" sz="54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sp>
            <p:nvSpPr>
              <p:cNvPr id="24" name="文字方塊 23"/>
              <p:cNvSpPr txBox="1"/>
              <p:nvPr/>
            </p:nvSpPr>
            <p:spPr>
              <a:xfrm>
                <a:off x="9632929" y="350908"/>
                <a:ext cx="923924" cy="175432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TW" altLang="en-US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作者</a:t>
                </a:r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753724" y="931835"/>
              <a:ext cx="1080000" cy="1080000"/>
              <a:chOff x="10753724" y="931835"/>
              <a:chExt cx="1080000" cy="108000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10753724" y="931835"/>
                <a:ext cx="1080000" cy="1080000"/>
              </a:xfrm>
              <a:prstGeom prst="ellipse">
                <a:avLst/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" name="文字方塊 21"/>
              <p:cNvSpPr txBox="1"/>
              <p:nvPr/>
            </p:nvSpPr>
            <p:spPr>
              <a:xfrm>
                <a:off x="10996217" y="1010170"/>
                <a:ext cx="461665" cy="92333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US" altLang="zh-TW" sz="5400" b="1" dirty="0" smtClean="0">
                    <a:solidFill>
                      <a:srgbClr val="C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3</a:t>
                </a:r>
                <a:endParaRPr lang="zh-TW" altLang="en-US" sz="54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87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174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9690079" y="635688"/>
            <a:ext cx="2206646" cy="5586620"/>
            <a:chOff x="9690079" y="635688"/>
            <a:chExt cx="2206646" cy="5586620"/>
          </a:xfrm>
        </p:grpSpPr>
        <p:grpSp>
          <p:nvGrpSpPr>
            <p:cNvPr id="19" name="群組 18"/>
            <p:cNvGrpSpPr/>
            <p:nvPr/>
          </p:nvGrpSpPr>
          <p:grpSpPr>
            <a:xfrm>
              <a:off x="9690079" y="635688"/>
              <a:ext cx="2206646" cy="5586620"/>
              <a:chOff x="9632929" y="350908"/>
              <a:chExt cx="2206646" cy="5586620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10420350" y="2428875"/>
                <a:ext cx="1419225" cy="3508653"/>
                <a:chOff x="10420350" y="2428875"/>
                <a:chExt cx="1419225" cy="3508653"/>
              </a:xfrm>
            </p:grpSpPr>
            <p:sp>
              <p:nvSpPr>
                <p:cNvPr id="25" name="文字方塊 24"/>
                <p:cNvSpPr txBox="1"/>
                <p:nvPr/>
              </p:nvSpPr>
              <p:spPr>
                <a:xfrm>
                  <a:off x="10420350" y="2428875"/>
                  <a:ext cx="1419225" cy="92333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US" altLang="zh-TW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904</a:t>
                  </a:r>
                </a:p>
              </p:txBody>
            </p:sp>
            <p:sp>
              <p:nvSpPr>
                <p:cNvPr id="26" name="文字方塊 25"/>
                <p:cNvSpPr txBox="1"/>
                <p:nvPr/>
              </p:nvSpPr>
              <p:spPr>
                <a:xfrm>
                  <a:off x="10668000" y="3352205"/>
                  <a:ext cx="923924" cy="2585323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zh-TW" altLang="en-US" sz="54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張婕敏</a:t>
                  </a:r>
                  <a:endParaRPr lang="zh-TW" altLang="en-US" sz="54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sp>
            <p:nvSpPr>
              <p:cNvPr id="24" name="文字方塊 23"/>
              <p:cNvSpPr txBox="1"/>
              <p:nvPr/>
            </p:nvSpPr>
            <p:spPr>
              <a:xfrm>
                <a:off x="9632929" y="350908"/>
                <a:ext cx="923924" cy="175432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TW" altLang="en-US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作者</a:t>
                </a:r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753724" y="931835"/>
              <a:ext cx="1080000" cy="1080000"/>
              <a:chOff x="10753724" y="931835"/>
              <a:chExt cx="1080000" cy="108000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10753724" y="931835"/>
                <a:ext cx="1080000" cy="1080000"/>
              </a:xfrm>
              <a:prstGeom prst="ellipse">
                <a:avLst/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" name="文字方塊 21"/>
              <p:cNvSpPr txBox="1"/>
              <p:nvPr/>
            </p:nvSpPr>
            <p:spPr>
              <a:xfrm>
                <a:off x="10996217" y="1010170"/>
                <a:ext cx="461665" cy="92333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US" altLang="zh-TW" sz="5400" b="1" dirty="0" smtClean="0">
                    <a:solidFill>
                      <a:srgbClr val="C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4</a:t>
                </a:r>
                <a:endParaRPr lang="zh-TW" altLang="en-US" sz="54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95"/>
          <a:stretch/>
        </p:blipFill>
        <p:spPr>
          <a:xfrm rot="-5400000">
            <a:off x="1447801" y="-1447802"/>
            <a:ext cx="6857999" cy="975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44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9690079" y="635688"/>
            <a:ext cx="2206646" cy="5586620"/>
            <a:chOff x="9690079" y="635688"/>
            <a:chExt cx="2206646" cy="5586620"/>
          </a:xfrm>
        </p:grpSpPr>
        <p:grpSp>
          <p:nvGrpSpPr>
            <p:cNvPr id="19" name="群組 18"/>
            <p:cNvGrpSpPr/>
            <p:nvPr/>
          </p:nvGrpSpPr>
          <p:grpSpPr>
            <a:xfrm>
              <a:off x="9690079" y="635688"/>
              <a:ext cx="2206646" cy="5586620"/>
              <a:chOff x="9632929" y="350908"/>
              <a:chExt cx="2206646" cy="5586620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10420350" y="2428875"/>
                <a:ext cx="1419225" cy="3508653"/>
                <a:chOff x="10420350" y="2428875"/>
                <a:chExt cx="1419225" cy="3508653"/>
              </a:xfrm>
            </p:grpSpPr>
            <p:sp>
              <p:nvSpPr>
                <p:cNvPr id="25" name="文字方塊 24"/>
                <p:cNvSpPr txBox="1"/>
                <p:nvPr/>
              </p:nvSpPr>
              <p:spPr>
                <a:xfrm>
                  <a:off x="10420350" y="2428875"/>
                  <a:ext cx="1419225" cy="92333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US" altLang="zh-TW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905</a:t>
                  </a:r>
                </a:p>
              </p:txBody>
            </p:sp>
            <p:sp>
              <p:nvSpPr>
                <p:cNvPr id="26" name="文字方塊 25"/>
                <p:cNvSpPr txBox="1"/>
                <p:nvPr/>
              </p:nvSpPr>
              <p:spPr>
                <a:xfrm>
                  <a:off x="10668000" y="3352205"/>
                  <a:ext cx="923924" cy="2585323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zh-TW" altLang="en-US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黃羽彤</a:t>
                  </a:r>
                  <a:endParaRPr lang="zh-TW" altLang="en-US" sz="54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sp>
            <p:nvSpPr>
              <p:cNvPr id="24" name="文字方塊 23"/>
              <p:cNvSpPr txBox="1"/>
              <p:nvPr/>
            </p:nvSpPr>
            <p:spPr>
              <a:xfrm>
                <a:off x="9632929" y="350908"/>
                <a:ext cx="923924" cy="1754326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TW" altLang="en-US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作者</a:t>
                </a:r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753724" y="931835"/>
              <a:ext cx="1080000" cy="1080000"/>
              <a:chOff x="10753724" y="931835"/>
              <a:chExt cx="1080000" cy="108000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10753724" y="931835"/>
                <a:ext cx="1080000" cy="1080000"/>
              </a:xfrm>
              <a:prstGeom prst="ellipse">
                <a:avLst/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" name="文字方塊 21"/>
              <p:cNvSpPr txBox="1"/>
              <p:nvPr/>
            </p:nvSpPr>
            <p:spPr>
              <a:xfrm>
                <a:off x="10996217" y="1010170"/>
                <a:ext cx="461665" cy="92333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US" altLang="zh-TW" sz="5400" b="1" dirty="0" smtClean="0">
                    <a:solidFill>
                      <a:srgbClr val="C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5</a:t>
                </a:r>
                <a:endParaRPr lang="zh-TW" altLang="en-US" sz="54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090285" y="-1090285"/>
            <a:ext cx="6868182" cy="9048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64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9873900" y="786134"/>
            <a:ext cx="2127600" cy="5195566"/>
            <a:chOff x="9956179" y="931835"/>
            <a:chExt cx="1940546" cy="5290473"/>
          </a:xfrm>
        </p:grpSpPr>
        <p:grpSp>
          <p:nvGrpSpPr>
            <p:cNvPr id="19" name="群組 18"/>
            <p:cNvGrpSpPr/>
            <p:nvPr/>
          </p:nvGrpSpPr>
          <p:grpSpPr>
            <a:xfrm>
              <a:off x="9956179" y="1010170"/>
              <a:ext cx="1940546" cy="5212138"/>
              <a:chOff x="9899029" y="725390"/>
              <a:chExt cx="1940546" cy="5212138"/>
            </a:xfrm>
          </p:grpSpPr>
          <p:grpSp>
            <p:nvGrpSpPr>
              <p:cNvPr id="23" name="群組 22"/>
              <p:cNvGrpSpPr/>
              <p:nvPr/>
            </p:nvGrpSpPr>
            <p:grpSpPr>
              <a:xfrm>
                <a:off x="10420350" y="2428875"/>
                <a:ext cx="1419225" cy="3508653"/>
                <a:chOff x="10420350" y="2428875"/>
                <a:chExt cx="1419225" cy="3508653"/>
              </a:xfrm>
            </p:grpSpPr>
            <p:sp>
              <p:nvSpPr>
                <p:cNvPr id="25" name="文字方塊 24"/>
                <p:cNvSpPr txBox="1"/>
                <p:nvPr/>
              </p:nvSpPr>
              <p:spPr>
                <a:xfrm>
                  <a:off x="10420350" y="2428875"/>
                  <a:ext cx="1419225" cy="923330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en-US" altLang="zh-TW" sz="5400" b="1" dirty="0" smtClean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905</a:t>
                  </a:r>
                </a:p>
              </p:txBody>
            </p:sp>
            <p:sp>
              <p:nvSpPr>
                <p:cNvPr id="26" name="文字方塊 25"/>
                <p:cNvSpPr txBox="1"/>
                <p:nvPr/>
              </p:nvSpPr>
              <p:spPr>
                <a:xfrm>
                  <a:off x="10668000" y="3352205"/>
                  <a:ext cx="923924" cy="2585323"/>
                </a:xfrm>
                <a:prstGeom prst="rect">
                  <a:avLst/>
                </a:prstGeom>
                <a:noFill/>
              </p:spPr>
              <p:txBody>
                <a:bodyPr vert="horz" wrap="square" rtlCol="0">
                  <a:spAutoFit/>
                </a:bodyPr>
                <a:lstStyle/>
                <a:p>
                  <a:r>
                    <a:rPr lang="zh-TW" altLang="en-US" sz="5400" b="1" dirty="0"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李曉閑</a:t>
                  </a:r>
                  <a:endParaRPr lang="zh-TW" altLang="en-US" sz="5400" b="1" dirty="0"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  <p:sp>
            <p:nvSpPr>
              <p:cNvPr id="24" name="文字方塊 23"/>
              <p:cNvSpPr txBox="1"/>
              <p:nvPr/>
            </p:nvSpPr>
            <p:spPr>
              <a:xfrm>
                <a:off x="9899029" y="725390"/>
                <a:ext cx="657824" cy="1786372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zh-TW" altLang="en-US" sz="5400" b="1" dirty="0" smtClean="0"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作者</a:t>
                </a:r>
                <a:endParaRPr lang="zh-TW" altLang="en-US" sz="5400" b="1" dirty="0"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753724" y="931835"/>
              <a:ext cx="1080000" cy="1080000"/>
              <a:chOff x="10753724" y="931835"/>
              <a:chExt cx="1080000" cy="1080000"/>
            </a:xfrm>
          </p:grpSpPr>
          <p:sp>
            <p:nvSpPr>
              <p:cNvPr id="21" name="橢圓 20"/>
              <p:cNvSpPr/>
              <p:nvPr/>
            </p:nvSpPr>
            <p:spPr>
              <a:xfrm>
                <a:off x="10753724" y="931835"/>
                <a:ext cx="1080000" cy="1080000"/>
              </a:xfrm>
              <a:prstGeom prst="ellipse">
                <a:avLst/>
              </a:prstGeom>
              <a:noFill/>
              <a:ln w="762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" name="文字方塊 21"/>
              <p:cNvSpPr txBox="1"/>
              <p:nvPr/>
            </p:nvSpPr>
            <p:spPr>
              <a:xfrm>
                <a:off x="10996217" y="1010170"/>
                <a:ext cx="461665" cy="923330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r>
                  <a:rPr lang="en-US" altLang="zh-TW" sz="5400" b="1" dirty="0" smtClean="0">
                    <a:solidFill>
                      <a:srgbClr val="C0000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6</a:t>
                </a:r>
                <a:endParaRPr lang="zh-TW" altLang="en-US" sz="5400" b="1" dirty="0">
                  <a:solidFill>
                    <a:srgbClr val="C0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</p:grpSp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2400"/>
            <a:ext cx="987390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908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34</Words>
  <Application>Microsoft Office PowerPoint</Application>
  <PresentationFormat>寬螢幕</PresentationFormat>
  <Paragraphs>24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2" baseType="lpstr">
      <vt:lpstr>微軟正黑體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9</cp:revision>
  <dcterms:created xsi:type="dcterms:W3CDTF">2025-03-11T03:18:04Z</dcterms:created>
  <dcterms:modified xsi:type="dcterms:W3CDTF">2026-04-14T01:56:07Z</dcterms:modified>
</cp:coreProperties>
</file>